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61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64C8-C797-491A-B470-DF835145C0D0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609F-3311-464B-8D0D-73AC6212FD2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0939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64C8-C797-491A-B470-DF835145C0D0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609F-3311-464B-8D0D-73AC6212FD2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8265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64C8-C797-491A-B470-DF835145C0D0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609F-3311-464B-8D0D-73AC6212FD2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663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64C8-C797-491A-B470-DF835145C0D0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609F-3311-464B-8D0D-73AC6212FD2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6083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64C8-C797-491A-B470-DF835145C0D0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609F-3311-464B-8D0D-73AC6212FD2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101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64C8-C797-491A-B470-DF835145C0D0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609F-3311-464B-8D0D-73AC6212FD2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6955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64C8-C797-491A-B470-DF835145C0D0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609F-3311-464B-8D0D-73AC6212FD2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913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64C8-C797-491A-B470-DF835145C0D0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609F-3311-464B-8D0D-73AC6212FD2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846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64C8-C797-491A-B470-DF835145C0D0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609F-3311-464B-8D0D-73AC6212FD2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3823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64C8-C797-491A-B470-DF835145C0D0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609F-3311-464B-8D0D-73AC6212FD2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422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64C8-C797-491A-B470-DF835145C0D0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609F-3311-464B-8D0D-73AC6212FD2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3482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864C8-C797-491A-B470-DF835145C0D0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0609F-3311-464B-8D0D-73AC6212FD2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193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6.xml"/><Relationship Id="rId7" Type="http://schemas.openxmlformats.org/officeDocument/2006/relationships/slide" Target="slide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slide" Target="slide8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2210937" y="5104263"/>
            <a:ext cx="1610436" cy="40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/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9269104" y="5761631"/>
            <a:ext cx="1610436" cy="40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508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7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0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6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6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2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58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02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726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110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4872250" y="5158853"/>
            <a:ext cx="2429301" cy="62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0951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606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559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976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476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845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151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43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309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597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95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5195247" y="4135272"/>
            <a:ext cx="1765111" cy="62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7496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189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337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0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6400800" y="81887"/>
            <a:ext cx="832513" cy="77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7356142" y="88711"/>
            <a:ext cx="832513" cy="77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/>
          </a:p>
        </p:txBody>
      </p:sp>
      <p:sp>
        <p:nvSpPr>
          <p:cNvPr id="5" name="TextBox 4">
            <a:hlinkClick r:id="rId5" action="ppaction://hlinksldjump"/>
          </p:cNvPr>
          <p:cNvSpPr txBox="1"/>
          <p:nvPr/>
        </p:nvSpPr>
        <p:spPr>
          <a:xfrm>
            <a:off x="8311484" y="88711"/>
            <a:ext cx="832513" cy="77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/>
          </a:p>
        </p:txBody>
      </p:sp>
      <p:sp>
        <p:nvSpPr>
          <p:cNvPr id="6" name="TextBox 5">
            <a:hlinkClick r:id="rId6" action="ppaction://hlinksldjump"/>
          </p:cNvPr>
          <p:cNvSpPr txBox="1"/>
          <p:nvPr/>
        </p:nvSpPr>
        <p:spPr>
          <a:xfrm>
            <a:off x="9266826" y="95535"/>
            <a:ext cx="832513" cy="77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/>
          </a:p>
        </p:txBody>
      </p:sp>
      <p:sp>
        <p:nvSpPr>
          <p:cNvPr id="7" name="TextBox 6">
            <a:hlinkClick r:id="rId7" action="ppaction://hlinksldjump"/>
          </p:cNvPr>
          <p:cNvSpPr txBox="1"/>
          <p:nvPr/>
        </p:nvSpPr>
        <p:spPr>
          <a:xfrm>
            <a:off x="10222168" y="95535"/>
            <a:ext cx="832513" cy="77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/>
          </a:p>
        </p:txBody>
      </p:sp>
      <p:sp>
        <p:nvSpPr>
          <p:cNvPr id="8" name="TextBox 7">
            <a:hlinkClick r:id="rId8" action="ppaction://hlinksldjump"/>
          </p:cNvPr>
          <p:cNvSpPr txBox="1"/>
          <p:nvPr/>
        </p:nvSpPr>
        <p:spPr>
          <a:xfrm>
            <a:off x="11177510" y="102359"/>
            <a:ext cx="832513" cy="77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00845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1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86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33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2</cp:revision>
  <dcterms:created xsi:type="dcterms:W3CDTF">2017-10-18T05:40:47Z</dcterms:created>
  <dcterms:modified xsi:type="dcterms:W3CDTF">2017-10-18T05:56:04Z</dcterms:modified>
</cp:coreProperties>
</file>